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314" r:id="rId3"/>
    <p:sldId id="330" r:id="rId4"/>
    <p:sldId id="306" r:id="rId5"/>
    <p:sldId id="301" r:id="rId6"/>
    <p:sldId id="318" r:id="rId7"/>
    <p:sldId id="319" r:id="rId8"/>
    <p:sldId id="320" r:id="rId9"/>
    <p:sldId id="322" r:id="rId10"/>
    <p:sldId id="323" r:id="rId11"/>
    <p:sldId id="325" r:id="rId12"/>
    <p:sldId id="326" r:id="rId13"/>
    <p:sldId id="328" r:id="rId14"/>
    <p:sldId id="329" r:id="rId15"/>
  </p:sldIdLst>
  <p:sldSz cx="12192000" cy="6858000"/>
  <p:notesSz cx="6858000" cy="9144000"/>
  <p:embeddedFontLst>
    <p:embeddedFont>
      <p:font typeface="Agency FB" panose="020B0804020202020204" pitchFamily="34" charset="0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a가을소풍M" panose="02020600000000000000" pitchFamily="18" charset="-127"/>
      <p:regular r:id="rId20"/>
    </p:embeddedFont>
    <p:embeddedFont>
      <p:font typeface="a가을소풍B" panose="02020600000000000000" pitchFamily="18" charset="-127"/>
      <p:regular r:id="rId21"/>
    </p:embeddedFont>
    <p:embeddedFont>
      <p:font typeface="KT&amp;G 상상제목 B" panose="02000300000000000000" pitchFamily="2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549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71950" autoAdjust="0"/>
  </p:normalViewPr>
  <p:slideViewPr>
    <p:cSldViewPr snapToGrid="0">
      <p:cViewPr varScale="1">
        <p:scale>
          <a:sx n="107" d="100"/>
          <a:sy n="107" d="100"/>
        </p:scale>
        <p:origin x="144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2B14DD-3F08-4031-8FBF-9467F89AD448}" type="datetimeFigureOut">
              <a:rPr lang="ko-KR" altLang="en-US" smtClean="0"/>
              <a:pPr/>
              <a:t>2015-03-19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9CC42-03F5-4642-BE0A-99DFA97234B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287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9CC42-03F5-4642-BE0A-99DFA97234B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185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9CC42-03F5-4642-BE0A-99DFA97234B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726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9CC42-03F5-4642-BE0A-99DFA97234BC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528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9CC42-03F5-4642-BE0A-99DFA97234BC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800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9CC42-03F5-4642-BE0A-99DFA97234B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2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9CC42-03F5-4642-BE0A-99DFA97234BC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355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9CC42-03F5-4642-BE0A-99DFA97234B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888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9CC42-03F5-4642-BE0A-99DFA97234B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5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9CC42-03F5-4642-BE0A-99DFA97234B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229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9CC42-03F5-4642-BE0A-99DFA97234B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035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9CC42-03F5-4642-BE0A-99DFA97234B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971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9CC42-03F5-4642-BE0A-99DFA97234B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196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90EF-09A8-4CED-9A88-5D028004539D}" type="datetimeFigureOut">
              <a:rPr lang="ko-KR" altLang="en-US" smtClean="0"/>
              <a:pPr/>
              <a:t>2015-03-19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33A74-8D32-4625-B820-C38DAF11CD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355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90EF-09A8-4CED-9A88-5D028004539D}" type="datetimeFigureOut">
              <a:rPr lang="ko-KR" altLang="en-US" smtClean="0"/>
              <a:pPr/>
              <a:t>2015-03-19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33A74-8D32-4625-B820-C38DAF11CD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680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90EF-09A8-4CED-9A88-5D028004539D}" type="datetimeFigureOut">
              <a:rPr lang="ko-KR" altLang="en-US" smtClean="0"/>
              <a:pPr/>
              <a:t>2015-03-19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33A74-8D32-4625-B820-C38DAF11CD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49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90EF-09A8-4CED-9A88-5D028004539D}" type="datetimeFigureOut">
              <a:rPr lang="ko-KR" altLang="en-US" smtClean="0"/>
              <a:pPr/>
              <a:t>2015-03-19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33A74-8D32-4625-B820-C38DAF11CD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177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90EF-09A8-4CED-9A88-5D028004539D}" type="datetimeFigureOut">
              <a:rPr lang="ko-KR" altLang="en-US" smtClean="0"/>
              <a:pPr/>
              <a:t>2015-03-19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33A74-8D32-4625-B820-C38DAF11CD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992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90EF-09A8-4CED-9A88-5D028004539D}" type="datetimeFigureOut">
              <a:rPr lang="ko-KR" altLang="en-US" smtClean="0"/>
              <a:pPr/>
              <a:t>2015-03-19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33A74-8D32-4625-B820-C38DAF11CD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539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90EF-09A8-4CED-9A88-5D028004539D}" type="datetimeFigureOut">
              <a:rPr lang="ko-KR" altLang="en-US" smtClean="0"/>
              <a:pPr/>
              <a:t>2015-03-19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33A74-8D32-4625-B820-C38DAF11CD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349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90EF-09A8-4CED-9A88-5D028004539D}" type="datetimeFigureOut">
              <a:rPr lang="ko-KR" altLang="en-US" smtClean="0"/>
              <a:pPr/>
              <a:t>2015-03-19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33A74-8D32-4625-B820-C38DAF11CD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48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90EF-09A8-4CED-9A88-5D028004539D}" type="datetimeFigureOut">
              <a:rPr lang="ko-KR" altLang="en-US" smtClean="0"/>
              <a:pPr/>
              <a:t>2015-03-19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33A74-8D32-4625-B820-C38DAF11CD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528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90EF-09A8-4CED-9A88-5D028004539D}" type="datetimeFigureOut">
              <a:rPr lang="ko-KR" altLang="en-US" smtClean="0"/>
              <a:pPr/>
              <a:t>2015-03-19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33A74-8D32-4625-B820-C38DAF11CD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099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990EF-09A8-4CED-9A88-5D028004539D}" type="datetimeFigureOut">
              <a:rPr lang="ko-KR" altLang="en-US" smtClean="0"/>
              <a:pPr/>
              <a:t>2015-03-19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33A74-8D32-4625-B820-C38DAF11CD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99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990EF-09A8-4CED-9A88-5D028004539D}" type="datetimeFigureOut">
              <a:rPr lang="ko-KR" altLang="en-US" smtClean="0"/>
              <a:pPr/>
              <a:t>2015-03-19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33A74-8D32-4625-B820-C38DAF11CD6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400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946804" y="143374"/>
            <a:ext cx="4985764" cy="6179445"/>
            <a:chOff x="6946804" y="143374"/>
            <a:chExt cx="4985764" cy="6179445"/>
          </a:xfrm>
        </p:grpSpPr>
        <p:sp>
          <p:nvSpPr>
            <p:cNvPr id="3" name="직사각형 2"/>
            <p:cNvSpPr/>
            <p:nvPr/>
          </p:nvSpPr>
          <p:spPr>
            <a:xfrm>
              <a:off x="8676805" y="481929"/>
              <a:ext cx="3255763" cy="28007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altLang="ko-KR" sz="8800" dirty="0" smtClean="0">
                  <a:solidFill>
                    <a:schemeClr val="bg1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Valve</a:t>
              </a:r>
            </a:p>
            <a:p>
              <a:pPr lvl="0"/>
              <a:r>
                <a:rPr lang="en-US" altLang="ko-KR" sz="8800" dirty="0" smtClean="0">
                  <a:solidFill>
                    <a:schemeClr val="bg1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God</a:t>
              </a:r>
              <a:endParaRPr lang="ko-KR" altLang="en-US" sz="8800" dirty="0">
                <a:solidFill>
                  <a:schemeClr val="bg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150608" y="3460497"/>
              <a:ext cx="4781959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600" dirty="0" err="1" smtClean="0">
                  <a:solidFill>
                    <a:schemeClr val="bg1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Kookmin</a:t>
              </a:r>
              <a:r>
                <a:rPr lang="en-US" altLang="ko-KR" sz="3600" dirty="0" smtClean="0">
                  <a:solidFill>
                    <a:schemeClr val="bg1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 Univ.</a:t>
              </a:r>
            </a:p>
            <a:p>
              <a:r>
                <a:rPr lang="en-US" altLang="ko-KR" sz="3600" dirty="0" smtClean="0">
                  <a:solidFill>
                    <a:schemeClr val="bg1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Computer </a:t>
              </a:r>
              <a:r>
                <a:rPr lang="en-US" altLang="ko-KR" sz="3600" dirty="0" smtClean="0">
                  <a:solidFill>
                    <a:schemeClr val="bg1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Science</a:t>
              </a:r>
              <a:endParaRPr lang="en-US" altLang="ko-KR" sz="3600" dirty="0" smtClean="0">
                <a:solidFill>
                  <a:schemeClr val="bg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  <a:p>
              <a:endParaRPr lang="en-US" altLang="ko-KR" sz="3600" dirty="0">
                <a:solidFill>
                  <a:schemeClr val="bg1"/>
                </a:solidFill>
                <a:latin typeface="a가을소풍M" panose="02020600000000000000" pitchFamily="18" charset="-127"/>
                <a:ea typeface="a가을소풍M" panose="02020600000000000000" pitchFamily="18" charset="-127"/>
              </a:endParaRPr>
            </a:p>
            <a:p>
              <a:r>
                <a:rPr lang="en-US" altLang="ko-KR" sz="3600" dirty="0" smtClean="0">
                  <a:solidFill>
                    <a:schemeClr val="bg1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15.03.19 </a:t>
              </a:r>
              <a:r>
                <a:rPr lang="en-US" altLang="ko-KR" sz="3600" dirty="0" smtClean="0">
                  <a:solidFill>
                    <a:schemeClr val="bg1"/>
                  </a:solidFill>
                  <a:latin typeface="a가을소풍M" panose="02020600000000000000" pitchFamily="18" charset="-127"/>
                  <a:ea typeface="a가을소풍M" panose="02020600000000000000" pitchFamily="18" charset="-127"/>
                </a:rPr>
                <a:t>Presentation</a:t>
              </a: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6946804" y="3371596"/>
              <a:ext cx="498576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6946804" y="143374"/>
              <a:ext cx="2149691" cy="3477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22000" dirty="0" smtClean="0">
                  <a:solidFill>
                    <a:schemeClr val="bg1"/>
                  </a:solidFill>
                  <a:latin typeface="Agency FB" panose="020B0804020202020204" pitchFamily="34" charset="0"/>
                  <a:ea typeface="a가을소풍M" panose="02020600000000000000" pitchFamily="18" charset="-127"/>
                </a:rPr>
                <a:t>3</a:t>
              </a:r>
              <a:endParaRPr lang="ko-KR" altLang="en-US" sz="22000" dirty="0">
                <a:solidFill>
                  <a:schemeClr val="bg1"/>
                </a:solidFill>
                <a:latin typeface="Agency FB" panose="020B0804020202020204" pitchFamily="34" charset="0"/>
                <a:ea typeface="a가을소풍M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05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6000" y="750272"/>
            <a:ext cx="11520000" cy="72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82304" y="42350"/>
            <a:ext cx="43123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Node.js </a:t>
            </a:r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_ </a:t>
            </a:r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소스코드 분석</a:t>
            </a:r>
            <a:endParaRPr lang="ko-KR" altLang="en-US" sz="3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23232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8906" r="1827" b="1676"/>
          <a:stretch/>
        </p:blipFill>
        <p:spPr>
          <a:xfrm>
            <a:off x="725627" y="1158183"/>
            <a:ext cx="10740747" cy="33832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70095" y="4877374"/>
            <a:ext cx="92518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5. Mcp3008 poll</a:t>
            </a:r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함수 수행</a:t>
            </a:r>
            <a:endParaRPr lang="en-US" altLang="ko-KR" sz="3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23232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일정한 시간 간격으로 </a:t>
            </a:r>
            <a:r>
              <a:rPr lang="ko-KR" altLang="en-US" sz="3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센서값</a:t>
            </a:r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</a:t>
            </a:r>
            <a:r>
              <a: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반복해 읽음</a:t>
            </a:r>
            <a:r>
              <a:rPr lang="en-US" altLang="ko-KR" sz="3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.</a:t>
            </a:r>
          </a:p>
          <a:p>
            <a:r>
              <a: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시간은 </a:t>
            </a:r>
            <a:r>
              <a:rPr lang="en-US" altLang="ko-KR" sz="3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1000ms(1</a:t>
            </a:r>
            <a:r>
              <a: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초</a:t>
            </a:r>
            <a:r>
              <a:rPr lang="en-US" altLang="ko-KR" sz="3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364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6000" y="750272"/>
            <a:ext cx="11520000" cy="72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82304" y="42350"/>
            <a:ext cx="63305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프로그램 수행 전 </a:t>
            </a:r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DB </a:t>
            </a:r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내 테이블 상태</a:t>
            </a:r>
            <a:endParaRPr lang="ko-KR" altLang="en-US" sz="3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23232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6" b="48358"/>
          <a:stretch/>
        </p:blipFill>
        <p:spPr>
          <a:xfrm>
            <a:off x="2475211" y="2692432"/>
            <a:ext cx="7241579" cy="147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79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6000" y="750272"/>
            <a:ext cx="11520000" cy="72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82304" y="42350"/>
            <a:ext cx="8523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Node.js</a:t>
            </a:r>
            <a:r>
              <a: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</a:t>
            </a:r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프로그램 수행 </a:t>
            </a:r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_</a:t>
            </a:r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데이터베이스에 값 저장</a:t>
            </a:r>
            <a:endParaRPr lang="ko-KR" altLang="en-US" sz="3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23232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0" b="13346"/>
          <a:stretch/>
        </p:blipFill>
        <p:spPr>
          <a:xfrm>
            <a:off x="2234946" y="1016901"/>
            <a:ext cx="7722108" cy="54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7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6000" y="750272"/>
            <a:ext cx="11520000" cy="72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82304" y="42350"/>
            <a:ext cx="62937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프로그램 수행 후 </a:t>
            </a:r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DB </a:t>
            </a:r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테이블 값 확인</a:t>
            </a:r>
            <a:endParaRPr lang="ko-KR" altLang="en-US" sz="3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23232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028937" y="1215723"/>
            <a:ext cx="8134126" cy="5367956"/>
            <a:chOff x="482303" y="1215723"/>
            <a:chExt cx="8134126" cy="536795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062" r="14773" b="44344"/>
            <a:stretch/>
          </p:blipFill>
          <p:spPr>
            <a:xfrm>
              <a:off x="482303" y="1215723"/>
              <a:ext cx="8134126" cy="128973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414" r="60197" b="6062"/>
            <a:stretch/>
          </p:blipFill>
          <p:spPr>
            <a:xfrm>
              <a:off x="2230198" y="2693669"/>
              <a:ext cx="4638337" cy="38900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325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>
              <a:lumMod val="1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83876" y="2228671"/>
            <a:ext cx="602424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0" dirty="0" smtClean="0">
                <a:solidFill>
                  <a:schemeClr val="bg1"/>
                </a:solidFill>
                <a:latin typeface="a가을소풍B" pitchFamily="18" charset="-127"/>
                <a:ea typeface="a가을소풍B" pitchFamily="18" charset="-127"/>
              </a:rPr>
              <a:t>Q &amp; A</a:t>
            </a:r>
            <a:endParaRPr lang="ko-KR" altLang="en-US" sz="15000" dirty="0">
              <a:solidFill>
                <a:schemeClr val="bg1"/>
              </a:solidFill>
              <a:latin typeface="a가을소풍B" pitchFamily="18" charset="-127"/>
              <a:ea typeface="a가을소풍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08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43339" y="212643"/>
            <a:ext cx="11905323" cy="6432715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2750058" y="3954813"/>
            <a:ext cx="6691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가을소풍M" pitchFamily="18" charset="-127"/>
                <a:ea typeface="a가을소풍M" pitchFamily="18" charset="-127"/>
              </a:rPr>
              <a:t>데이터베이스에 값 저장</a:t>
            </a:r>
            <a:endParaRPr lang="ko-KR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a가을소풍M" pitchFamily="18" charset="-127"/>
              <a:ea typeface="a가을소풍M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794092"/>
            <a:ext cx="57150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5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43339" y="212643"/>
            <a:ext cx="11905323" cy="6432715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932" y="779261"/>
            <a:ext cx="3602656" cy="1867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9932" y="2952227"/>
            <a:ext cx="80121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가을소풍M" pitchFamily="18" charset="-127"/>
                <a:ea typeface="a가을소풍M" pitchFamily="18" charset="-127"/>
              </a:rPr>
              <a:t>Node.js _ My SQL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가을소풍M" pitchFamily="18" charset="-127"/>
                <a:ea typeface="a가을소풍M" pitchFamily="18" charset="-127"/>
              </a:rPr>
              <a:t>모듈 설치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가을소풍M" pitchFamily="18" charset="-127"/>
                <a:ea typeface="a가을소풍M" pitchFamily="18" charset="-127"/>
              </a:rPr>
              <a:t>소스코드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가을소풍M" pitchFamily="18" charset="-127"/>
              <a:ea typeface="a가을소풍M" pitchFamily="18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가을소풍M" pitchFamily="18" charset="-127"/>
                <a:ea typeface="a가을소풍M" pitchFamily="18" charset="-127"/>
              </a:rPr>
              <a:t>프로그램 수행 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가을소풍M" pitchFamily="18" charset="-127"/>
                <a:ea typeface="a가을소풍M" pitchFamily="18" charset="-127"/>
              </a:rPr>
              <a:t>DB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가을소풍M" pitchFamily="18" charset="-127"/>
                <a:ea typeface="a가을소풍M" pitchFamily="18" charset="-127"/>
              </a:rPr>
              <a:t>내 테이블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가을소풍M" pitchFamily="18" charset="-127"/>
                <a:ea typeface="a가을소풍M" pitchFamily="18" charset="-127"/>
              </a:rPr>
              <a:t>상태</a:t>
            </a:r>
            <a:endParaRPr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a가을소풍M" pitchFamily="18" charset="-127"/>
              <a:ea typeface="a가을소풍M" pitchFamily="18" charset="-127"/>
            </a:endParaRP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가을소풍M" pitchFamily="18" charset="-127"/>
                <a:ea typeface="a가을소풍M" pitchFamily="18" charset="-127"/>
              </a:rPr>
              <a:t>Node.js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가을소풍M" pitchFamily="18" charset="-127"/>
                <a:ea typeface="a가을소풍M" pitchFamily="18" charset="-127"/>
              </a:rPr>
              <a:t>프로그램 수행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가을소풍M" pitchFamily="18" charset="-127"/>
                <a:ea typeface="a가을소풍M" pitchFamily="18" charset="-127"/>
              </a:rPr>
              <a:t>_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가을소풍M" pitchFamily="18" charset="-127"/>
                <a:ea typeface="a가을소풍M" pitchFamily="18" charset="-127"/>
              </a:rPr>
              <a:t>데이터베이스에 값 저장</a:t>
            </a:r>
          </a:p>
          <a:p>
            <a:pPr marL="914400" indent="-9144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가을소풍M" pitchFamily="18" charset="-127"/>
                <a:ea typeface="a가을소풍M" pitchFamily="18" charset="-127"/>
              </a:rPr>
              <a:t>프로그램 수행 후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가을소풍M" pitchFamily="18" charset="-127"/>
                <a:ea typeface="a가을소풍M" pitchFamily="18" charset="-127"/>
              </a:rPr>
              <a:t>DB </a:t>
            </a:r>
            <a:r>
              <a:rPr lang="ko-KR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가을소풍M" pitchFamily="18" charset="-127"/>
                <a:ea typeface="a가을소풍M" pitchFamily="18" charset="-127"/>
              </a:rPr>
              <a:t>테이블 값 확인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가을소풍M" pitchFamily="18" charset="-127"/>
              <a:ea typeface="a가을소풍M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74983" y="1538641"/>
            <a:ext cx="21532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가을소풍B" pitchFamily="18" charset="-127"/>
                <a:ea typeface="a가을소풍B" pitchFamily="18" charset="-127"/>
              </a:rPr>
              <a:t>목 차</a:t>
            </a:r>
            <a:endParaRPr lang="ko-KR" altLang="en-US" sz="6600" dirty="0">
              <a:solidFill>
                <a:schemeClr val="tx1">
                  <a:lumMod val="85000"/>
                  <a:lumOff val="15000"/>
                </a:schemeClr>
              </a:solidFill>
              <a:latin typeface="a가을소풍B" pitchFamily="18" charset="-127"/>
              <a:ea typeface="a가을소풍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4336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6000" y="750272"/>
            <a:ext cx="11520000" cy="72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82304" y="42350"/>
            <a:ext cx="51539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Node.js _ My SQL </a:t>
            </a:r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모듈 설치</a:t>
            </a:r>
            <a:endParaRPr lang="ko-KR" altLang="en-US" sz="3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23232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84" b="31298"/>
          <a:stretch/>
        </p:blipFill>
        <p:spPr>
          <a:xfrm>
            <a:off x="1055888" y="3372259"/>
            <a:ext cx="10080224" cy="106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6000" y="750272"/>
            <a:ext cx="11520000" cy="72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82304" y="42350"/>
            <a:ext cx="43123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Node.js </a:t>
            </a:r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_ </a:t>
            </a:r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소스코드 분석</a:t>
            </a:r>
            <a:endParaRPr lang="ko-KR" altLang="en-US" sz="3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23232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25" y="1261872"/>
            <a:ext cx="4959550" cy="52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24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6000" y="750272"/>
            <a:ext cx="11520000" cy="72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82304" y="42350"/>
            <a:ext cx="43123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Node.js </a:t>
            </a:r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_ </a:t>
            </a:r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소스코드 분석</a:t>
            </a:r>
            <a:endParaRPr lang="ko-KR" altLang="en-US" sz="3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23232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" r="56565" b="83946"/>
          <a:stretch/>
        </p:blipFill>
        <p:spPr>
          <a:xfrm>
            <a:off x="1700831" y="1152144"/>
            <a:ext cx="8790338" cy="28529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0177" y="4614442"/>
            <a:ext cx="8091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1. Require</a:t>
            </a:r>
            <a:r>
              <a: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함수를 통해 필요한 모듈을 불러온다</a:t>
            </a:r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619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6000" y="750272"/>
            <a:ext cx="11520000" cy="72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82304" y="42350"/>
            <a:ext cx="43123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Node.js </a:t>
            </a:r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_ </a:t>
            </a:r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소스코드 분석</a:t>
            </a:r>
            <a:endParaRPr lang="ko-KR" altLang="en-US" sz="3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23232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535" r="41708" b="67530"/>
          <a:stretch/>
        </p:blipFill>
        <p:spPr>
          <a:xfrm>
            <a:off x="2434006" y="1227885"/>
            <a:ext cx="7323985" cy="19725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50175" y="3291840"/>
            <a:ext cx="80916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2. MySQL</a:t>
            </a:r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연결 생성</a:t>
            </a:r>
            <a:endParaRPr lang="en-US" altLang="ko-KR" sz="3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23232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r>
              <a:rPr lang="en-US" altLang="ko-KR" sz="3600" dirty="0" err="1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socketPath:nodejs</a:t>
            </a:r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파일과</a:t>
            </a:r>
            <a:endParaRPr lang="en-US" altLang="ko-KR" sz="3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23232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MySQL</a:t>
            </a:r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을 </a:t>
            </a:r>
            <a:r>
              <a:rPr lang="en-US" altLang="ko-KR" sz="3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pipe</a:t>
            </a:r>
            <a:r>
              <a: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를 이용해서 로컬로 연결</a:t>
            </a:r>
          </a:p>
          <a:p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[ ‘</a:t>
            </a:r>
            <a:r>
              <a:rPr lang="en-US" altLang="ko-KR" sz="3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host:localhost</a:t>
            </a:r>
            <a:r>
              <a:rPr lang="en-US" altLang="ko-KR" sz="3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’ </a:t>
            </a:r>
            <a:r>
              <a: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이것을 사용하지 못한 이유</a:t>
            </a:r>
            <a:r>
              <a:rPr lang="en-US" altLang="ko-KR" sz="3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: </a:t>
            </a:r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MySQL </a:t>
            </a:r>
            <a:r>
              <a: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자체에서 </a:t>
            </a:r>
            <a:r>
              <a:rPr lang="en-US" altLang="ko-KR" sz="3600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tcp</a:t>
            </a:r>
            <a:r>
              <a: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연결이 제대로 되어있지 않았기 </a:t>
            </a:r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때문</a:t>
            </a:r>
            <a:r>
              <a:rPr lang="en-US" altLang="ko-KR" sz="3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]</a:t>
            </a:r>
            <a:endParaRPr lang="ko-KR" altLang="en-US" sz="3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23232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endParaRPr lang="en-US" altLang="ko-KR" sz="3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23232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47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6000" y="750272"/>
            <a:ext cx="11520000" cy="72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82304" y="42350"/>
            <a:ext cx="43123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Node.js </a:t>
            </a:r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_ </a:t>
            </a:r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소스코드 분석</a:t>
            </a:r>
            <a:endParaRPr lang="ko-KR" altLang="en-US" sz="3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23232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5397" r="29897" b="43971"/>
          <a:stretch/>
        </p:blipFill>
        <p:spPr>
          <a:xfrm>
            <a:off x="1691999" y="1227885"/>
            <a:ext cx="8808000" cy="27249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0095" y="4285258"/>
            <a:ext cx="92518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3. MySQL</a:t>
            </a:r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과 </a:t>
            </a:r>
            <a:r>
              <a: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연결</a:t>
            </a:r>
          </a:p>
          <a:p>
            <a:r>
              <a: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연결이 되던 안되던 </a:t>
            </a:r>
            <a:r>
              <a:rPr lang="en-US" altLang="ko-KR" sz="3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connect </a:t>
            </a:r>
            <a:r>
              <a:rPr lang="ko-KR" altLang="en-US" sz="3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함수를 수행하는 순간 내부 </a:t>
            </a:r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함수가 실행되고 </a:t>
            </a:r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MySQL</a:t>
            </a:r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의 연결 상태를 알려준다</a:t>
            </a:r>
            <a:endParaRPr lang="ko-KR" altLang="en-US" sz="3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23232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420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6000" y="750272"/>
            <a:ext cx="11520000" cy="72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82304" y="42350"/>
            <a:ext cx="43123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Node.js </a:t>
            </a:r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_ </a:t>
            </a:r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소스코드 분석</a:t>
            </a:r>
            <a:endParaRPr lang="ko-KR" altLang="en-US" sz="3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23232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9491" r="63977" b="34159"/>
          <a:stretch/>
        </p:blipFill>
        <p:spPr>
          <a:xfrm>
            <a:off x="3833040" y="1162185"/>
            <a:ext cx="4525921" cy="8386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0095" y="2941842"/>
            <a:ext cx="92518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4. MySQL</a:t>
            </a:r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의 쿼리 수행</a:t>
            </a:r>
            <a:endParaRPr lang="en-US" altLang="ko-KR" sz="3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23232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endParaRPr lang="en-US" altLang="ko-KR" sz="36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23232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endParaRPr lang="en-US" altLang="ko-KR" sz="3600" dirty="0" smtClean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323232"/>
              </a:solidFill>
              <a:latin typeface="KT&amp;G 상상제목 B" panose="02000300000000000000" pitchFamily="2" charset="-127"/>
              <a:ea typeface="KT&amp;G 상상제목 B" panose="02000300000000000000" pitchFamily="2" charset="-127"/>
            </a:endParaRPr>
          </a:p>
          <a:p>
            <a:r>
              <a:rPr lang="en-US" altLang="ko-KR" sz="3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</a:t>
            </a:r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  </a:t>
            </a:r>
            <a:r>
              <a:rPr lang="ko-KR" altLang="en-US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스키마 이름 </a:t>
            </a:r>
            <a:r>
              <a:rPr lang="en-US" altLang="ko-KR" sz="3600" dirty="0" smtClean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323232"/>
                </a:solidFill>
                <a:latin typeface="KT&amp;G 상상제목 B" panose="02000300000000000000" pitchFamily="2" charset="-127"/>
                <a:ea typeface="KT&amp;G 상상제목 B" panose="02000300000000000000" pitchFamily="2" charset="-127"/>
              </a:rPr>
              <a:t>system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42" r="74082" b="83904"/>
          <a:stretch/>
        </p:blipFill>
        <p:spPr>
          <a:xfrm>
            <a:off x="1970502" y="3827806"/>
            <a:ext cx="5648401" cy="58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3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535353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200" dirty="0">
            <a:latin typeface="a가을소풍M" pitchFamily="18" charset="-127"/>
            <a:ea typeface="a가을소풍M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535353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3047</TotalTime>
  <Words>197</Words>
  <Application>Microsoft Office PowerPoint</Application>
  <PresentationFormat>와이드스크린</PresentationFormat>
  <Paragraphs>51</Paragraphs>
  <Slides>14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Agency FB</vt:lpstr>
      <vt:lpstr>맑은 고딕</vt:lpstr>
      <vt:lpstr>a가을소풍M</vt:lpstr>
      <vt:lpstr>Arial</vt:lpstr>
      <vt:lpstr>a가을소풍B</vt:lpstr>
      <vt:lpstr>KT&amp;G 상상제목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MoonDY</dc:creator>
  <cp:lastModifiedBy>문대영</cp:lastModifiedBy>
  <cp:revision>103</cp:revision>
  <dcterms:created xsi:type="dcterms:W3CDTF">2015-01-04T14:02:37Z</dcterms:created>
  <dcterms:modified xsi:type="dcterms:W3CDTF">2015-03-18T23:52:47Z</dcterms:modified>
</cp:coreProperties>
</file>